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15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3046CB-78F5-4BA0-81D4-A0FA60787D50}" type="doc">
      <dgm:prSet loTypeId="urn:microsoft.com/office/officeart/2005/8/layout/gear1" loCatId="relationship" qsTypeId="urn:microsoft.com/office/officeart/2005/8/quickstyle/3d9" qsCatId="3D" csTypeId="urn:microsoft.com/office/officeart/2005/8/colors/accent1_2" csCatId="accent1" phldr="1"/>
      <dgm:spPr/>
    </dgm:pt>
    <dgm:pt modelId="{1877B587-9B85-4395-A085-A22F5B47DBB8}">
      <dgm:prSet phldrT="[Текст]" custT="1"/>
      <dgm:spPr/>
      <dgm:t>
        <a:bodyPr/>
        <a:lstStyle/>
        <a:p>
          <a:endParaRPr lang="ru-RU" sz="1900" dirty="0" smtClean="0"/>
        </a:p>
        <a:p>
          <a:r>
            <a:rPr lang="ru-RU" sz="3600" dirty="0" smtClean="0"/>
            <a:t>Движение</a:t>
          </a:r>
          <a:endParaRPr lang="ru-RU" sz="3600" dirty="0"/>
        </a:p>
      </dgm:t>
    </dgm:pt>
    <dgm:pt modelId="{3345935B-9968-45FD-AC41-9DCD4394A683}" type="parTrans" cxnId="{03564100-2EE6-4E57-B162-25C9DBBA1BBE}">
      <dgm:prSet/>
      <dgm:spPr/>
      <dgm:t>
        <a:bodyPr/>
        <a:lstStyle/>
        <a:p>
          <a:endParaRPr lang="ru-RU"/>
        </a:p>
      </dgm:t>
    </dgm:pt>
    <dgm:pt modelId="{30392948-8858-49A5-8A33-9A4000108695}" type="sibTrans" cxnId="{03564100-2EE6-4E57-B162-25C9DBBA1BBE}">
      <dgm:prSet/>
      <dgm:spPr/>
      <dgm:t>
        <a:bodyPr/>
        <a:lstStyle/>
        <a:p>
          <a:endParaRPr lang="ru-RU"/>
        </a:p>
      </dgm:t>
    </dgm:pt>
    <dgm:pt modelId="{24EF9047-15EF-43B0-96DF-8A6E9EE15EF5}">
      <dgm:prSet phldrT="[Текст]" custT="1"/>
      <dgm:spPr/>
      <dgm:t>
        <a:bodyPr/>
        <a:lstStyle/>
        <a:p>
          <a:r>
            <a:rPr lang="ru-RU" sz="2400" dirty="0" smtClean="0"/>
            <a:t>От своей корысти, жадности, эгоизма</a:t>
          </a:r>
          <a:endParaRPr lang="ru-RU" sz="2400" dirty="0"/>
        </a:p>
      </dgm:t>
    </dgm:pt>
    <dgm:pt modelId="{3C55E4BB-112D-4E2C-BBB7-1633869B56EB}" type="parTrans" cxnId="{17CDE606-B619-414E-8531-C57DC9CC2863}">
      <dgm:prSet/>
      <dgm:spPr/>
      <dgm:t>
        <a:bodyPr/>
        <a:lstStyle/>
        <a:p>
          <a:endParaRPr lang="ru-RU"/>
        </a:p>
      </dgm:t>
    </dgm:pt>
    <dgm:pt modelId="{138B444E-EB90-4EDA-9486-AE9AD3157B24}" type="sibTrans" cxnId="{17CDE606-B619-414E-8531-C57DC9CC2863}">
      <dgm:prSet/>
      <dgm:spPr/>
      <dgm:t>
        <a:bodyPr/>
        <a:lstStyle/>
        <a:p>
          <a:endParaRPr lang="ru-RU"/>
        </a:p>
      </dgm:t>
    </dgm:pt>
    <dgm:pt modelId="{96918E29-73FC-406E-B3F2-6D4F8996D82F}">
      <dgm:prSet phldrT="[Текст]" custT="1"/>
      <dgm:spPr/>
      <dgm:t>
        <a:bodyPr/>
        <a:lstStyle/>
        <a:p>
          <a:r>
            <a:rPr lang="ru-RU" sz="2000" dirty="0" smtClean="0"/>
            <a:t>К жертве</a:t>
          </a:r>
          <a:endParaRPr lang="ru-RU" sz="2000" dirty="0"/>
        </a:p>
      </dgm:t>
    </dgm:pt>
    <dgm:pt modelId="{39C4574D-3DC1-434B-9D1A-6076EF3183DC}" type="parTrans" cxnId="{4214159F-A23C-4927-9E90-039AC9889A84}">
      <dgm:prSet/>
      <dgm:spPr/>
      <dgm:t>
        <a:bodyPr/>
        <a:lstStyle/>
        <a:p>
          <a:endParaRPr lang="ru-RU"/>
        </a:p>
      </dgm:t>
    </dgm:pt>
    <dgm:pt modelId="{74469A73-AD96-4983-81C8-7F383C543A8E}" type="sibTrans" cxnId="{4214159F-A23C-4927-9E90-039AC9889A84}">
      <dgm:prSet/>
      <dgm:spPr/>
      <dgm:t>
        <a:bodyPr/>
        <a:lstStyle/>
        <a:p>
          <a:endParaRPr lang="ru-RU"/>
        </a:p>
      </dgm:t>
    </dgm:pt>
    <dgm:pt modelId="{F57BEA6C-71E3-41F8-B471-0E1F781F8380}" type="pres">
      <dgm:prSet presAssocID="{D43046CB-78F5-4BA0-81D4-A0FA60787D50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936C9EE1-4EC8-4F82-84ED-D56458FCF5F2}" type="pres">
      <dgm:prSet presAssocID="{1877B587-9B85-4395-A085-A22F5B47DBB8}" presName="gear1" presStyleLbl="node1" presStyleIdx="0" presStyleCnt="3" custAng="211722" custScaleX="148907" custScaleY="155100" custLinFactX="-42448" custLinFactNeighborX="-100000" custLinFactNeighborY="-2808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B49FFB-036F-4DE3-9DAF-7FE995C45A95}" type="pres">
      <dgm:prSet presAssocID="{1877B587-9B85-4395-A085-A22F5B47DBB8}" presName="gear1srcNode" presStyleLbl="node1" presStyleIdx="0" presStyleCnt="3"/>
      <dgm:spPr/>
      <dgm:t>
        <a:bodyPr/>
        <a:lstStyle/>
        <a:p>
          <a:endParaRPr lang="ru-RU"/>
        </a:p>
      </dgm:t>
    </dgm:pt>
    <dgm:pt modelId="{67FFE61A-649B-4B9A-A2F3-E269EC5EE32B}" type="pres">
      <dgm:prSet presAssocID="{1877B587-9B85-4395-A085-A22F5B47DBB8}" presName="gear1dstNode" presStyleLbl="node1" presStyleIdx="0" presStyleCnt="3"/>
      <dgm:spPr/>
      <dgm:t>
        <a:bodyPr/>
        <a:lstStyle/>
        <a:p>
          <a:endParaRPr lang="ru-RU"/>
        </a:p>
      </dgm:t>
    </dgm:pt>
    <dgm:pt modelId="{9317884B-7E52-4660-94F8-8ADA2E5B9095}" type="pres">
      <dgm:prSet presAssocID="{24EF9047-15EF-43B0-96DF-8A6E9EE15EF5}" presName="gear2" presStyleLbl="node1" presStyleIdx="1" presStyleCnt="3" custScaleX="157726" custScaleY="119691" custLinFactNeighborX="88390" custLinFactNeighborY="-1078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2BD5C2-DF6C-4C26-A7F3-7B37C42D4A0E}" type="pres">
      <dgm:prSet presAssocID="{24EF9047-15EF-43B0-96DF-8A6E9EE15EF5}" presName="gear2srcNode" presStyleLbl="node1" presStyleIdx="1" presStyleCnt="3"/>
      <dgm:spPr/>
      <dgm:t>
        <a:bodyPr/>
        <a:lstStyle/>
        <a:p>
          <a:endParaRPr lang="ru-RU"/>
        </a:p>
      </dgm:t>
    </dgm:pt>
    <dgm:pt modelId="{634F39CA-6365-46A6-8310-189AA70E91AC}" type="pres">
      <dgm:prSet presAssocID="{24EF9047-15EF-43B0-96DF-8A6E9EE15EF5}" presName="gear2dstNode" presStyleLbl="node1" presStyleIdx="1" presStyleCnt="3"/>
      <dgm:spPr/>
      <dgm:t>
        <a:bodyPr/>
        <a:lstStyle/>
        <a:p>
          <a:endParaRPr lang="ru-RU"/>
        </a:p>
      </dgm:t>
    </dgm:pt>
    <dgm:pt modelId="{54FE0D2B-7565-4465-9ECF-3AC874AE44CC}" type="pres">
      <dgm:prSet presAssocID="{96918E29-73FC-406E-B3F2-6D4F8996D82F}" presName="gear3" presStyleLbl="node1" presStyleIdx="2" presStyleCnt="3" custLinFactX="31362" custLinFactY="5592" custLinFactNeighborX="100000" custLinFactNeighborY="100000"/>
      <dgm:spPr/>
      <dgm:t>
        <a:bodyPr/>
        <a:lstStyle/>
        <a:p>
          <a:endParaRPr lang="ru-RU"/>
        </a:p>
      </dgm:t>
    </dgm:pt>
    <dgm:pt modelId="{FECE590E-06E7-4688-B025-E0B39C3A04E7}" type="pres">
      <dgm:prSet presAssocID="{96918E29-73FC-406E-B3F2-6D4F8996D82F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345C95-98E2-4473-9EA6-EFF888C724DD}" type="pres">
      <dgm:prSet presAssocID="{96918E29-73FC-406E-B3F2-6D4F8996D82F}" presName="gear3srcNode" presStyleLbl="node1" presStyleIdx="2" presStyleCnt="3"/>
      <dgm:spPr/>
      <dgm:t>
        <a:bodyPr/>
        <a:lstStyle/>
        <a:p>
          <a:endParaRPr lang="ru-RU"/>
        </a:p>
      </dgm:t>
    </dgm:pt>
    <dgm:pt modelId="{14E6BE9B-B7E0-416A-A3B6-A6C7C359C8F4}" type="pres">
      <dgm:prSet presAssocID="{96918E29-73FC-406E-B3F2-6D4F8996D82F}" presName="gear3dstNode" presStyleLbl="node1" presStyleIdx="2" presStyleCnt="3"/>
      <dgm:spPr/>
      <dgm:t>
        <a:bodyPr/>
        <a:lstStyle/>
        <a:p>
          <a:endParaRPr lang="ru-RU"/>
        </a:p>
      </dgm:t>
    </dgm:pt>
    <dgm:pt modelId="{BA4765F8-EE4C-466C-8C21-C267741F7E5E}" type="pres">
      <dgm:prSet presAssocID="{30392948-8858-49A5-8A33-9A4000108695}" presName="connector1" presStyleLbl="sibTrans2D1" presStyleIdx="0" presStyleCnt="3" custAng="20282710" custLinFactNeighborX="44206" custLinFactNeighborY="-17617"/>
      <dgm:spPr/>
      <dgm:t>
        <a:bodyPr/>
        <a:lstStyle/>
        <a:p>
          <a:endParaRPr lang="ru-RU"/>
        </a:p>
      </dgm:t>
    </dgm:pt>
    <dgm:pt modelId="{4CF87E76-99FF-42E6-A8D0-3F62BA988457}" type="pres">
      <dgm:prSet presAssocID="{138B444E-EB90-4EDA-9486-AE9AD3157B24}" presName="connector2" presStyleLbl="sibTrans2D1" presStyleIdx="1" presStyleCnt="3" custAng="10992320" custLinFactNeighborX="-58669" custLinFactNeighborY="-32262"/>
      <dgm:spPr/>
      <dgm:t>
        <a:bodyPr/>
        <a:lstStyle/>
        <a:p>
          <a:endParaRPr lang="ru-RU"/>
        </a:p>
      </dgm:t>
    </dgm:pt>
    <dgm:pt modelId="{D8F4E0DA-B677-4F51-8868-0F2C68DE8E7D}" type="pres">
      <dgm:prSet presAssocID="{74469A73-AD96-4983-81C8-7F383C543A8E}" presName="connector3" presStyleLbl="sibTrans2D1" presStyleIdx="2" presStyleCnt="3" custAng="5033675" custLinFactNeighborX="-43139" custLinFactNeighborY="52676"/>
      <dgm:spPr/>
      <dgm:t>
        <a:bodyPr/>
        <a:lstStyle/>
        <a:p>
          <a:endParaRPr lang="ru-RU"/>
        </a:p>
      </dgm:t>
    </dgm:pt>
  </dgm:ptLst>
  <dgm:cxnLst>
    <dgm:cxn modelId="{A887EF4F-A2DF-4B69-80DD-A697A3120F90}" type="presOf" srcId="{30392948-8858-49A5-8A33-9A4000108695}" destId="{BA4765F8-EE4C-466C-8C21-C267741F7E5E}" srcOrd="0" destOrd="0" presId="urn:microsoft.com/office/officeart/2005/8/layout/gear1"/>
    <dgm:cxn modelId="{17CDE606-B619-414E-8531-C57DC9CC2863}" srcId="{D43046CB-78F5-4BA0-81D4-A0FA60787D50}" destId="{24EF9047-15EF-43B0-96DF-8A6E9EE15EF5}" srcOrd="1" destOrd="0" parTransId="{3C55E4BB-112D-4E2C-BBB7-1633869B56EB}" sibTransId="{138B444E-EB90-4EDA-9486-AE9AD3157B24}"/>
    <dgm:cxn modelId="{CAB23D8A-C7A7-4CFE-BDFB-E8289A97FDBA}" type="presOf" srcId="{96918E29-73FC-406E-B3F2-6D4F8996D82F}" destId="{54FE0D2B-7565-4465-9ECF-3AC874AE44CC}" srcOrd="0" destOrd="0" presId="urn:microsoft.com/office/officeart/2005/8/layout/gear1"/>
    <dgm:cxn modelId="{44AF6E7E-06FC-4BCE-9AFC-A7D0BDBB7269}" type="presOf" srcId="{1877B587-9B85-4395-A085-A22F5B47DBB8}" destId="{27B49FFB-036F-4DE3-9DAF-7FE995C45A95}" srcOrd="1" destOrd="0" presId="urn:microsoft.com/office/officeart/2005/8/layout/gear1"/>
    <dgm:cxn modelId="{8124F9E1-0AED-46E4-BCF5-0F760BE94E96}" type="presOf" srcId="{96918E29-73FC-406E-B3F2-6D4F8996D82F}" destId="{FECE590E-06E7-4688-B025-E0B39C3A04E7}" srcOrd="1" destOrd="0" presId="urn:microsoft.com/office/officeart/2005/8/layout/gear1"/>
    <dgm:cxn modelId="{4214159F-A23C-4927-9E90-039AC9889A84}" srcId="{D43046CB-78F5-4BA0-81D4-A0FA60787D50}" destId="{96918E29-73FC-406E-B3F2-6D4F8996D82F}" srcOrd="2" destOrd="0" parTransId="{39C4574D-3DC1-434B-9D1A-6076EF3183DC}" sibTransId="{74469A73-AD96-4983-81C8-7F383C543A8E}"/>
    <dgm:cxn modelId="{FCD0BD9E-76E9-4A37-95BB-9C83D140648D}" type="presOf" srcId="{1877B587-9B85-4395-A085-A22F5B47DBB8}" destId="{936C9EE1-4EC8-4F82-84ED-D56458FCF5F2}" srcOrd="0" destOrd="0" presId="urn:microsoft.com/office/officeart/2005/8/layout/gear1"/>
    <dgm:cxn modelId="{2C24A258-A5B4-4F15-929B-C47C0C2C5770}" type="presOf" srcId="{24EF9047-15EF-43B0-96DF-8A6E9EE15EF5}" destId="{9317884B-7E52-4660-94F8-8ADA2E5B9095}" srcOrd="0" destOrd="0" presId="urn:microsoft.com/office/officeart/2005/8/layout/gear1"/>
    <dgm:cxn modelId="{2B82CCCE-3547-404D-8CFF-323D52DCFD62}" type="presOf" srcId="{96918E29-73FC-406E-B3F2-6D4F8996D82F}" destId="{14E6BE9B-B7E0-416A-A3B6-A6C7C359C8F4}" srcOrd="3" destOrd="0" presId="urn:microsoft.com/office/officeart/2005/8/layout/gear1"/>
    <dgm:cxn modelId="{35F6E40E-767E-4ED8-9186-8CC507534DE8}" type="presOf" srcId="{D43046CB-78F5-4BA0-81D4-A0FA60787D50}" destId="{F57BEA6C-71E3-41F8-B471-0E1F781F8380}" srcOrd="0" destOrd="0" presId="urn:microsoft.com/office/officeart/2005/8/layout/gear1"/>
    <dgm:cxn modelId="{684B88CD-FB16-4923-99A7-048BF4FF1BD3}" type="presOf" srcId="{24EF9047-15EF-43B0-96DF-8A6E9EE15EF5}" destId="{D42BD5C2-DF6C-4C26-A7F3-7B37C42D4A0E}" srcOrd="1" destOrd="0" presId="urn:microsoft.com/office/officeart/2005/8/layout/gear1"/>
    <dgm:cxn modelId="{A7F0F896-01EC-4AEA-8F8D-0C56FDBD8D47}" type="presOf" srcId="{1877B587-9B85-4395-A085-A22F5B47DBB8}" destId="{67FFE61A-649B-4B9A-A2F3-E269EC5EE32B}" srcOrd="2" destOrd="0" presId="urn:microsoft.com/office/officeart/2005/8/layout/gear1"/>
    <dgm:cxn modelId="{308173AF-17CD-489E-9610-D6B3546038FA}" type="presOf" srcId="{24EF9047-15EF-43B0-96DF-8A6E9EE15EF5}" destId="{634F39CA-6365-46A6-8310-189AA70E91AC}" srcOrd="2" destOrd="0" presId="urn:microsoft.com/office/officeart/2005/8/layout/gear1"/>
    <dgm:cxn modelId="{03564100-2EE6-4E57-B162-25C9DBBA1BBE}" srcId="{D43046CB-78F5-4BA0-81D4-A0FA60787D50}" destId="{1877B587-9B85-4395-A085-A22F5B47DBB8}" srcOrd="0" destOrd="0" parTransId="{3345935B-9968-45FD-AC41-9DCD4394A683}" sibTransId="{30392948-8858-49A5-8A33-9A4000108695}"/>
    <dgm:cxn modelId="{E43B63EC-9D95-44AF-BBFD-D27CEE4C9CF8}" type="presOf" srcId="{96918E29-73FC-406E-B3F2-6D4F8996D82F}" destId="{47345C95-98E2-4473-9EA6-EFF888C724DD}" srcOrd="2" destOrd="0" presId="urn:microsoft.com/office/officeart/2005/8/layout/gear1"/>
    <dgm:cxn modelId="{8EE062D5-99D4-460E-9571-0F48FC02D8FD}" type="presOf" srcId="{138B444E-EB90-4EDA-9486-AE9AD3157B24}" destId="{4CF87E76-99FF-42E6-A8D0-3F62BA988457}" srcOrd="0" destOrd="0" presId="urn:microsoft.com/office/officeart/2005/8/layout/gear1"/>
    <dgm:cxn modelId="{CE8E7F82-8F1F-4CCB-A8E2-7E25D0BE6F66}" type="presOf" srcId="{74469A73-AD96-4983-81C8-7F383C543A8E}" destId="{D8F4E0DA-B677-4F51-8868-0F2C68DE8E7D}" srcOrd="0" destOrd="0" presId="urn:microsoft.com/office/officeart/2005/8/layout/gear1"/>
    <dgm:cxn modelId="{CDA462CF-0105-4466-BA57-311C2C5F2B33}" type="presParOf" srcId="{F57BEA6C-71E3-41F8-B471-0E1F781F8380}" destId="{936C9EE1-4EC8-4F82-84ED-D56458FCF5F2}" srcOrd="0" destOrd="0" presId="urn:microsoft.com/office/officeart/2005/8/layout/gear1"/>
    <dgm:cxn modelId="{AFA916D3-683F-4B97-9F25-F75369F3BB2F}" type="presParOf" srcId="{F57BEA6C-71E3-41F8-B471-0E1F781F8380}" destId="{27B49FFB-036F-4DE3-9DAF-7FE995C45A95}" srcOrd="1" destOrd="0" presId="urn:microsoft.com/office/officeart/2005/8/layout/gear1"/>
    <dgm:cxn modelId="{D5434ADC-5E9A-4CF5-BE08-929EEABAA32D}" type="presParOf" srcId="{F57BEA6C-71E3-41F8-B471-0E1F781F8380}" destId="{67FFE61A-649B-4B9A-A2F3-E269EC5EE32B}" srcOrd="2" destOrd="0" presId="urn:microsoft.com/office/officeart/2005/8/layout/gear1"/>
    <dgm:cxn modelId="{07BC29B8-C302-4655-8BA5-3F52DAB78257}" type="presParOf" srcId="{F57BEA6C-71E3-41F8-B471-0E1F781F8380}" destId="{9317884B-7E52-4660-94F8-8ADA2E5B9095}" srcOrd="3" destOrd="0" presId="urn:microsoft.com/office/officeart/2005/8/layout/gear1"/>
    <dgm:cxn modelId="{1A578066-7A34-4124-945C-D8FA54DF8011}" type="presParOf" srcId="{F57BEA6C-71E3-41F8-B471-0E1F781F8380}" destId="{D42BD5C2-DF6C-4C26-A7F3-7B37C42D4A0E}" srcOrd="4" destOrd="0" presId="urn:microsoft.com/office/officeart/2005/8/layout/gear1"/>
    <dgm:cxn modelId="{23709AD1-69E5-4F5E-A06A-94059D465995}" type="presParOf" srcId="{F57BEA6C-71E3-41F8-B471-0E1F781F8380}" destId="{634F39CA-6365-46A6-8310-189AA70E91AC}" srcOrd="5" destOrd="0" presId="urn:microsoft.com/office/officeart/2005/8/layout/gear1"/>
    <dgm:cxn modelId="{ACFD0885-4B50-4FE3-80C1-33C22A75C984}" type="presParOf" srcId="{F57BEA6C-71E3-41F8-B471-0E1F781F8380}" destId="{54FE0D2B-7565-4465-9ECF-3AC874AE44CC}" srcOrd="6" destOrd="0" presId="urn:microsoft.com/office/officeart/2005/8/layout/gear1"/>
    <dgm:cxn modelId="{6EA3F2CA-1AC5-48A3-AF06-603E184217FD}" type="presParOf" srcId="{F57BEA6C-71E3-41F8-B471-0E1F781F8380}" destId="{FECE590E-06E7-4688-B025-E0B39C3A04E7}" srcOrd="7" destOrd="0" presId="urn:microsoft.com/office/officeart/2005/8/layout/gear1"/>
    <dgm:cxn modelId="{696E9F48-FB9D-49ED-8AB4-312EBAB3A954}" type="presParOf" srcId="{F57BEA6C-71E3-41F8-B471-0E1F781F8380}" destId="{47345C95-98E2-4473-9EA6-EFF888C724DD}" srcOrd="8" destOrd="0" presId="urn:microsoft.com/office/officeart/2005/8/layout/gear1"/>
    <dgm:cxn modelId="{0B8283DB-23CF-4EF9-B7CD-9DE420DC4010}" type="presParOf" srcId="{F57BEA6C-71E3-41F8-B471-0E1F781F8380}" destId="{14E6BE9B-B7E0-416A-A3B6-A6C7C359C8F4}" srcOrd="9" destOrd="0" presId="urn:microsoft.com/office/officeart/2005/8/layout/gear1"/>
    <dgm:cxn modelId="{28394E80-C9D1-44F5-B2DF-62419F5C06CB}" type="presParOf" srcId="{F57BEA6C-71E3-41F8-B471-0E1F781F8380}" destId="{BA4765F8-EE4C-466C-8C21-C267741F7E5E}" srcOrd="10" destOrd="0" presId="urn:microsoft.com/office/officeart/2005/8/layout/gear1"/>
    <dgm:cxn modelId="{070BF4E1-D5A0-4143-AAAD-022B433AD58A}" type="presParOf" srcId="{F57BEA6C-71E3-41F8-B471-0E1F781F8380}" destId="{4CF87E76-99FF-42E6-A8D0-3F62BA988457}" srcOrd="11" destOrd="0" presId="urn:microsoft.com/office/officeart/2005/8/layout/gear1"/>
    <dgm:cxn modelId="{E5E5694F-CB1E-4F07-B162-43152BBE5F22}" type="presParOf" srcId="{F57BEA6C-71E3-41F8-B471-0E1F781F8380}" destId="{D8F4E0DA-B677-4F51-8868-0F2C68DE8E7D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37F503-6FF8-49C8-B92B-4F09360E1A27}" type="doc">
      <dgm:prSet loTypeId="urn:microsoft.com/office/officeart/2005/8/layout/hierarchy6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D908D06-5FFB-4E0E-8E80-D135EE9C72D8}">
      <dgm:prSet phldrT="[Текст]" custT="1"/>
      <dgm:spPr/>
      <dgm:t>
        <a:bodyPr/>
        <a:lstStyle/>
        <a:p>
          <a:r>
            <a:rPr lang="ru-RU" sz="3600" dirty="0" smtClean="0"/>
            <a:t>Подвиг</a:t>
          </a:r>
          <a:endParaRPr lang="ru-RU" sz="3600" dirty="0"/>
        </a:p>
      </dgm:t>
    </dgm:pt>
    <dgm:pt modelId="{3B2DE632-5C07-4BFA-8BEC-D0DBB70028EC}" type="parTrans" cxnId="{6C251C9B-9684-4524-95CC-D1A8D8CCA15D}">
      <dgm:prSet/>
      <dgm:spPr/>
      <dgm:t>
        <a:bodyPr/>
        <a:lstStyle/>
        <a:p>
          <a:endParaRPr lang="ru-RU"/>
        </a:p>
      </dgm:t>
    </dgm:pt>
    <dgm:pt modelId="{81B660C2-B357-44A0-A5BB-D5466524BBE5}" type="sibTrans" cxnId="{6C251C9B-9684-4524-95CC-D1A8D8CCA15D}">
      <dgm:prSet/>
      <dgm:spPr/>
      <dgm:t>
        <a:bodyPr/>
        <a:lstStyle/>
        <a:p>
          <a:endParaRPr lang="ru-RU"/>
        </a:p>
      </dgm:t>
    </dgm:pt>
    <dgm:pt modelId="{C542926C-6C9B-4366-97A9-2AEEC86DBB68}">
      <dgm:prSet phldrT="[Текст]"/>
      <dgm:spPr/>
      <dgm:t>
        <a:bodyPr/>
        <a:lstStyle/>
        <a:p>
          <a:r>
            <a:rPr lang="ru-RU" dirty="0" smtClean="0"/>
            <a:t>Жертва ради себя</a:t>
          </a:r>
          <a:endParaRPr lang="ru-RU" dirty="0"/>
        </a:p>
      </dgm:t>
    </dgm:pt>
    <dgm:pt modelId="{5953AA4F-C018-43D9-A5F4-D952A2B222C7}" type="parTrans" cxnId="{BAF04F71-5E74-4966-99E7-8AD20035D0BE}">
      <dgm:prSet/>
      <dgm:spPr/>
      <dgm:t>
        <a:bodyPr/>
        <a:lstStyle/>
        <a:p>
          <a:endParaRPr lang="ru-RU"/>
        </a:p>
      </dgm:t>
    </dgm:pt>
    <dgm:pt modelId="{CFDC3BA6-B291-47D0-A141-9BB56746CA0B}" type="sibTrans" cxnId="{BAF04F71-5E74-4966-99E7-8AD20035D0BE}">
      <dgm:prSet/>
      <dgm:spPr/>
      <dgm:t>
        <a:bodyPr/>
        <a:lstStyle/>
        <a:p>
          <a:endParaRPr lang="ru-RU"/>
        </a:p>
      </dgm:t>
    </dgm:pt>
    <dgm:pt modelId="{9665E265-DBF8-4455-9907-74E85362CEE4}">
      <dgm:prSet phldrT="[Текст]"/>
      <dgm:spPr/>
      <dgm:t>
        <a:bodyPr/>
        <a:lstStyle/>
        <a:p>
          <a:r>
            <a:rPr lang="ru-RU" dirty="0" smtClean="0"/>
            <a:t>Жертва ради другого человека</a:t>
          </a:r>
          <a:endParaRPr lang="ru-RU" dirty="0"/>
        </a:p>
      </dgm:t>
    </dgm:pt>
    <dgm:pt modelId="{4BD4A9FC-4BDC-44D2-8C3C-B35FE2020683}" type="parTrans" cxnId="{BB21C651-A554-4600-8B7B-16E168EA57CC}">
      <dgm:prSet/>
      <dgm:spPr/>
      <dgm:t>
        <a:bodyPr/>
        <a:lstStyle/>
        <a:p>
          <a:endParaRPr lang="ru-RU"/>
        </a:p>
      </dgm:t>
    </dgm:pt>
    <dgm:pt modelId="{45BEB475-5BE2-4313-8736-87317F7F6339}" type="sibTrans" cxnId="{BB21C651-A554-4600-8B7B-16E168EA57CC}">
      <dgm:prSet/>
      <dgm:spPr/>
      <dgm:t>
        <a:bodyPr/>
        <a:lstStyle/>
        <a:p>
          <a:endParaRPr lang="ru-RU"/>
        </a:p>
      </dgm:t>
    </dgm:pt>
    <dgm:pt modelId="{6CE044D3-1341-45B3-8BA3-A02ED72EB8E6}">
      <dgm:prSet phldrT="[Текст]"/>
      <dgm:spPr/>
      <dgm:t>
        <a:bodyPr/>
        <a:lstStyle/>
        <a:p>
          <a:r>
            <a:rPr lang="ru-RU" dirty="0" smtClean="0"/>
            <a:t>Жертва Богу</a:t>
          </a:r>
          <a:endParaRPr lang="ru-RU" dirty="0"/>
        </a:p>
      </dgm:t>
    </dgm:pt>
    <dgm:pt modelId="{9E25CB4A-B122-4AEA-87BD-076B72E51280}" type="parTrans" cxnId="{4B18F94E-EF16-4C48-A01C-56862FF0B139}">
      <dgm:prSet/>
      <dgm:spPr/>
      <dgm:t>
        <a:bodyPr/>
        <a:lstStyle/>
        <a:p>
          <a:endParaRPr lang="ru-RU"/>
        </a:p>
      </dgm:t>
    </dgm:pt>
    <dgm:pt modelId="{EB8AD54B-37C9-4082-804F-4306B40A12CD}" type="sibTrans" cxnId="{4B18F94E-EF16-4C48-A01C-56862FF0B139}">
      <dgm:prSet/>
      <dgm:spPr/>
      <dgm:t>
        <a:bodyPr/>
        <a:lstStyle/>
        <a:p>
          <a:endParaRPr lang="ru-RU"/>
        </a:p>
      </dgm:t>
    </dgm:pt>
    <dgm:pt modelId="{51B683E2-4541-4A3E-A14F-5DA771B06638}" type="pres">
      <dgm:prSet presAssocID="{A237F503-6FF8-49C8-B92B-4F09360E1A2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5FFA98F-D5E1-46A0-8910-6318449EB59C}" type="pres">
      <dgm:prSet presAssocID="{A237F503-6FF8-49C8-B92B-4F09360E1A27}" presName="hierFlow" presStyleCnt="0"/>
      <dgm:spPr/>
    </dgm:pt>
    <dgm:pt modelId="{63407282-191E-4F48-90DC-122B72170BF1}" type="pres">
      <dgm:prSet presAssocID="{A237F503-6FF8-49C8-B92B-4F09360E1A27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AFFCFEB6-B2FB-4600-8058-78EAC49E9891}" type="pres">
      <dgm:prSet presAssocID="{DD908D06-5FFB-4E0E-8E80-D135EE9C72D8}" presName="Name14" presStyleCnt="0"/>
      <dgm:spPr/>
    </dgm:pt>
    <dgm:pt modelId="{F9B6CC5A-C326-495C-97F6-95F09AE31B6F}" type="pres">
      <dgm:prSet presAssocID="{DD908D06-5FFB-4E0E-8E80-D135EE9C72D8}" presName="level1Shape" presStyleLbl="node0" presStyleIdx="0" presStyleCnt="1" custLinFactNeighborX="-18140" custLinFactNeighborY="111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CF8752-06E7-4C86-ABA8-4724D1EFC2E0}" type="pres">
      <dgm:prSet presAssocID="{DD908D06-5FFB-4E0E-8E80-D135EE9C72D8}" presName="hierChild2" presStyleCnt="0"/>
      <dgm:spPr/>
    </dgm:pt>
    <dgm:pt modelId="{4E00593C-E380-495E-8154-B21E4485116E}" type="pres">
      <dgm:prSet presAssocID="{5953AA4F-C018-43D9-A5F4-D952A2B222C7}" presName="Name19" presStyleLbl="parChTrans1D2" presStyleIdx="0" presStyleCnt="2"/>
      <dgm:spPr/>
      <dgm:t>
        <a:bodyPr/>
        <a:lstStyle/>
        <a:p>
          <a:endParaRPr lang="ru-RU"/>
        </a:p>
      </dgm:t>
    </dgm:pt>
    <dgm:pt modelId="{C0ED9845-30F9-46D2-B2F1-4776A62FAB06}" type="pres">
      <dgm:prSet presAssocID="{C542926C-6C9B-4366-97A9-2AEEC86DBB68}" presName="Name21" presStyleCnt="0"/>
      <dgm:spPr/>
    </dgm:pt>
    <dgm:pt modelId="{6836C964-9AEE-4CA7-B188-5A7E9715DE11}" type="pres">
      <dgm:prSet presAssocID="{C542926C-6C9B-4366-97A9-2AEEC86DBB68}" presName="level2Shape" presStyleLbl="node2" presStyleIdx="0" presStyleCnt="2" custLinFactNeighborX="-78407" custLinFactNeighborY="10259"/>
      <dgm:spPr/>
      <dgm:t>
        <a:bodyPr/>
        <a:lstStyle/>
        <a:p>
          <a:endParaRPr lang="ru-RU"/>
        </a:p>
      </dgm:t>
    </dgm:pt>
    <dgm:pt modelId="{23C0BA04-E2B4-4063-87D2-18DE49F1AF3D}" type="pres">
      <dgm:prSet presAssocID="{C542926C-6C9B-4366-97A9-2AEEC86DBB68}" presName="hierChild3" presStyleCnt="0"/>
      <dgm:spPr/>
    </dgm:pt>
    <dgm:pt modelId="{025A5E1B-4A20-4625-9E75-9F2780AA6540}" type="pres">
      <dgm:prSet presAssocID="{4BD4A9FC-4BDC-44D2-8C3C-B35FE2020683}" presName="Name19" presStyleLbl="parChTrans1D3" presStyleIdx="0" presStyleCnt="1"/>
      <dgm:spPr/>
      <dgm:t>
        <a:bodyPr/>
        <a:lstStyle/>
        <a:p>
          <a:endParaRPr lang="ru-RU"/>
        </a:p>
      </dgm:t>
    </dgm:pt>
    <dgm:pt modelId="{E137462F-B122-45DD-933C-90452489B1A9}" type="pres">
      <dgm:prSet presAssocID="{9665E265-DBF8-4455-9907-74E85362CEE4}" presName="Name21" presStyleCnt="0"/>
      <dgm:spPr/>
    </dgm:pt>
    <dgm:pt modelId="{5BA99CAE-2DAC-4556-A0B7-7CB81271C928}" type="pres">
      <dgm:prSet presAssocID="{9665E265-DBF8-4455-9907-74E85362CEE4}" presName="level2Shape" presStyleLbl="node3" presStyleIdx="0" presStyleCnt="1" custLinFactY="-43945" custLinFactNeighborX="20360" custLinFactNeighborY="-100000"/>
      <dgm:spPr/>
      <dgm:t>
        <a:bodyPr/>
        <a:lstStyle/>
        <a:p>
          <a:endParaRPr lang="ru-RU"/>
        </a:p>
      </dgm:t>
    </dgm:pt>
    <dgm:pt modelId="{1EF7D0D6-A19C-4F2C-9D4E-497686F65D7A}" type="pres">
      <dgm:prSet presAssocID="{9665E265-DBF8-4455-9907-74E85362CEE4}" presName="hierChild3" presStyleCnt="0"/>
      <dgm:spPr/>
    </dgm:pt>
    <dgm:pt modelId="{9764FCBB-5B25-4CFF-8EE9-BCAA0F72F31A}" type="pres">
      <dgm:prSet presAssocID="{9E25CB4A-B122-4AEA-87BD-076B72E51280}" presName="Name19" presStyleLbl="parChTrans1D2" presStyleIdx="1" presStyleCnt="2"/>
      <dgm:spPr/>
      <dgm:t>
        <a:bodyPr/>
        <a:lstStyle/>
        <a:p>
          <a:endParaRPr lang="ru-RU"/>
        </a:p>
      </dgm:t>
    </dgm:pt>
    <dgm:pt modelId="{F72064B3-49BD-44DD-B850-F9F47E1D3CA6}" type="pres">
      <dgm:prSet presAssocID="{6CE044D3-1341-45B3-8BA3-A02ED72EB8E6}" presName="Name21" presStyleCnt="0"/>
      <dgm:spPr/>
    </dgm:pt>
    <dgm:pt modelId="{F4627319-070A-479B-A8A7-B2211F60A580}" type="pres">
      <dgm:prSet presAssocID="{6CE044D3-1341-45B3-8BA3-A02ED72EB8E6}" presName="level2Shape" presStyleLbl="node2" presStyleIdx="1" presStyleCnt="2" custLinFactNeighborX="44523" custLinFactNeighborY="-46041"/>
      <dgm:spPr/>
      <dgm:t>
        <a:bodyPr/>
        <a:lstStyle/>
        <a:p>
          <a:endParaRPr lang="ru-RU"/>
        </a:p>
      </dgm:t>
    </dgm:pt>
    <dgm:pt modelId="{7F068722-688F-458F-9E4E-913B038A40D4}" type="pres">
      <dgm:prSet presAssocID="{6CE044D3-1341-45B3-8BA3-A02ED72EB8E6}" presName="hierChild3" presStyleCnt="0"/>
      <dgm:spPr/>
    </dgm:pt>
    <dgm:pt modelId="{429AFC92-FF6D-4823-9BF2-DAF6753DCBF2}" type="pres">
      <dgm:prSet presAssocID="{A237F503-6FF8-49C8-B92B-4F09360E1A27}" presName="bgShapesFlow" presStyleCnt="0"/>
      <dgm:spPr/>
    </dgm:pt>
  </dgm:ptLst>
  <dgm:cxnLst>
    <dgm:cxn modelId="{6C251C9B-9684-4524-95CC-D1A8D8CCA15D}" srcId="{A237F503-6FF8-49C8-B92B-4F09360E1A27}" destId="{DD908D06-5FFB-4E0E-8E80-D135EE9C72D8}" srcOrd="0" destOrd="0" parTransId="{3B2DE632-5C07-4BFA-8BEC-D0DBB70028EC}" sibTransId="{81B660C2-B357-44A0-A5BB-D5466524BBE5}"/>
    <dgm:cxn modelId="{D491CD1C-87C8-4A8E-BD1B-778B2529E405}" type="presOf" srcId="{4BD4A9FC-4BDC-44D2-8C3C-B35FE2020683}" destId="{025A5E1B-4A20-4625-9E75-9F2780AA6540}" srcOrd="0" destOrd="0" presId="urn:microsoft.com/office/officeart/2005/8/layout/hierarchy6"/>
    <dgm:cxn modelId="{928B1AC4-A430-4ECB-9E89-C711A3D00D81}" type="presOf" srcId="{A237F503-6FF8-49C8-B92B-4F09360E1A27}" destId="{51B683E2-4541-4A3E-A14F-5DA771B06638}" srcOrd="0" destOrd="0" presId="urn:microsoft.com/office/officeart/2005/8/layout/hierarchy6"/>
    <dgm:cxn modelId="{DDC624DB-CBE5-4703-BE31-D28E4E818959}" type="presOf" srcId="{9665E265-DBF8-4455-9907-74E85362CEE4}" destId="{5BA99CAE-2DAC-4556-A0B7-7CB81271C928}" srcOrd="0" destOrd="0" presId="urn:microsoft.com/office/officeart/2005/8/layout/hierarchy6"/>
    <dgm:cxn modelId="{1AFCBB4F-82E3-4FD5-BAEF-AFE3A6DA3045}" type="presOf" srcId="{5953AA4F-C018-43D9-A5F4-D952A2B222C7}" destId="{4E00593C-E380-495E-8154-B21E4485116E}" srcOrd="0" destOrd="0" presId="urn:microsoft.com/office/officeart/2005/8/layout/hierarchy6"/>
    <dgm:cxn modelId="{4B18F94E-EF16-4C48-A01C-56862FF0B139}" srcId="{DD908D06-5FFB-4E0E-8E80-D135EE9C72D8}" destId="{6CE044D3-1341-45B3-8BA3-A02ED72EB8E6}" srcOrd="1" destOrd="0" parTransId="{9E25CB4A-B122-4AEA-87BD-076B72E51280}" sibTransId="{EB8AD54B-37C9-4082-804F-4306B40A12CD}"/>
    <dgm:cxn modelId="{66159BBE-E68D-498D-8B7F-119EF2697677}" type="presOf" srcId="{C542926C-6C9B-4366-97A9-2AEEC86DBB68}" destId="{6836C964-9AEE-4CA7-B188-5A7E9715DE11}" srcOrd="0" destOrd="0" presId="urn:microsoft.com/office/officeart/2005/8/layout/hierarchy6"/>
    <dgm:cxn modelId="{6F8CE7DC-FA11-4084-8124-41D9C64EC3B1}" type="presOf" srcId="{6CE044D3-1341-45B3-8BA3-A02ED72EB8E6}" destId="{F4627319-070A-479B-A8A7-B2211F60A580}" srcOrd="0" destOrd="0" presId="urn:microsoft.com/office/officeart/2005/8/layout/hierarchy6"/>
    <dgm:cxn modelId="{C95C1B57-AA64-44EF-89BE-002F758927DA}" type="presOf" srcId="{DD908D06-5FFB-4E0E-8E80-D135EE9C72D8}" destId="{F9B6CC5A-C326-495C-97F6-95F09AE31B6F}" srcOrd="0" destOrd="0" presId="urn:microsoft.com/office/officeart/2005/8/layout/hierarchy6"/>
    <dgm:cxn modelId="{BB21C651-A554-4600-8B7B-16E168EA57CC}" srcId="{C542926C-6C9B-4366-97A9-2AEEC86DBB68}" destId="{9665E265-DBF8-4455-9907-74E85362CEE4}" srcOrd="0" destOrd="0" parTransId="{4BD4A9FC-4BDC-44D2-8C3C-B35FE2020683}" sibTransId="{45BEB475-5BE2-4313-8736-87317F7F6339}"/>
    <dgm:cxn modelId="{D1A5A0C9-7484-4DA4-B247-072CDDDC20EB}" type="presOf" srcId="{9E25CB4A-B122-4AEA-87BD-076B72E51280}" destId="{9764FCBB-5B25-4CFF-8EE9-BCAA0F72F31A}" srcOrd="0" destOrd="0" presId="urn:microsoft.com/office/officeart/2005/8/layout/hierarchy6"/>
    <dgm:cxn modelId="{BAF04F71-5E74-4966-99E7-8AD20035D0BE}" srcId="{DD908D06-5FFB-4E0E-8E80-D135EE9C72D8}" destId="{C542926C-6C9B-4366-97A9-2AEEC86DBB68}" srcOrd="0" destOrd="0" parTransId="{5953AA4F-C018-43D9-A5F4-D952A2B222C7}" sibTransId="{CFDC3BA6-B291-47D0-A141-9BB56746CA0B}"/>
    <dgm:cxn modelId="{7F40BAC4-1997-4448-BC66-BE1182310A67}" type="presParOf" srcId="{51B683E2-4541-4A3E-A14F-5DA771B06638}" destId="{25FFA98F-D5E1-46A0-8910-6318449EB59C}" srcOrd="0" destOrd="0" presId="urn:microsoft.com/office/officeart/2005/8/layout/hierarchy6"/>
    <dgm:cxn modelId="{9AD1DEDE-58CD-4850-996D-138F0BB4D3CE}" type="presParOf" srcId="{25FFA98F-D5E1-46A0-8910-6318449EB59C}" destId="{63407282-191E-4F48-90DC-122B72170BF1}" srcOrd="0" destOrd="0" presId="urn:microsoft.com/office/officeart/2005/8/layout/hierarchy6"/>
    <dgm:cxn modelId="{C1161858-9EF6-4F6D-B173-192F7F82982A}" type="presParOf" srcId="{63407282-191E-4F48-90DC-122B72170BF1}" destId="{AFFCFEB6-B2FB-4600-8058-78EAC49E9891}" srcOrd="0" destOrd="0" presId="urn:microsoft.com/office/officeart/2005/8/layout/hierarchy6"/>
    <dgm:cxn modelId="{ABDF9AB4-A11C-4C32-9B09-F7A80F811F87}" type="presParOf" srcId="{AFFCFEB6-B2FB-4600-8058-78EAC49E9891}" destId="{F9B6CC5A-C326-495C-97F6-95F09AE31B6F}" srcOrd="0" destOrd="0" presId="urn:microsoft.com/office/officeart/2005/8/layout/hierarchy6"/>
    <dgm:cxn modelId="{3388D295-90CE-4356-BE98-BC711DA0EC5F}" type="presParOf" srcId="{AFFCFEB6-B2FB-4600-8058-78EAC49E9891}" destId="{5BCF8752-06E7-4C86-ABA8-4724D1EFC2E0}" srcOrd="1" destOrd="0" presId="urn:microsoft.com/office/officeart/2005/8/layout/hierarchy6"/>
    <dgm:cxn modelId="{B164E319-225F-4C82-BE2E-C6B38DAF8870}" type="presParOf" srcId="{5BCF8752-06E7-4C86-ABA8-4724D1EFC2E0}" destId="{4E00593C-E380-495E-8154-B21E4485116E}" srcOrd="0" destOrd="0" presId="urn:microsoft.com/office/officeart/2005/8/layout/hierarchy6"/>
    <dgm:cxn modelId="{52041B80-2021-40AF-8F18-80E23F262B1E}" type="presParOf" srcId="{5BCF8752-06E7-4C86-ABA8-4724D1EFC2E0}" destId="{C0ED9845-30F9-46D2-B2F1-4776A62FAB06}" srcOrd="1" destOrd="0" presId="urn:microsoft.com/office/officeart/2005/8/layout/hierarchy6"/>
    <dgm:cxn modelId="{5E31AF78-43BE-4D7C-AC44-FF3B7F9F5246}" type="presParOf" srcId="{C0ED9845-30F9-46D2-B2F1-4776A62FAB06}" destId="{6836C964-9AEE-4CA7-B188-5A7E9715DE11}" srcOrd="0" destOrd="0" presId="urn:microsoft.com/office/officeart/2005/8/layout/hierarchy6"/>
    <dgm:cxn modelId="{79C3DFDC-0264-4D05-A8E4-A90D8531FC35}" type="presParOf" srcId="{C0ED9845-30F9-46D2-B2F1-4776A62FAB06}" destId="{23C0BA04-E2B4-4063-87D2-18DE49F1AF3D}" srcOrd="1" destOrd="0" presId="urn:microsoft.com/office/officeart/2005/8/layout/hierarchy6"/>
    <dgm:cxn modelId="{F7C9C43F-957E-4746-A9A3-917D0414B324}" type="presParOf" srcId="{23C0BA04-E2B4-4063-87D2-18DE49F1AF3D}" destId="{025A5E1B-4A20-4625-9E75-9F2780AA6540}" srcOrd="0" destOrd="0" presId="urn:microsoft.com/office/officeart/2005/8/layout/hierarchy6"/>
    <dgm:cxn modelId="{01D993A0-4801-472A-90AF-F5B9DAB21EA8}" type="presParOf" srcId="{23C0BA04-E2B4-4063-87D2-18DE49F1AF3D}" destId="{E137462F-B122-45DD-933C-90452489B1A9}" srcOrd="1" destOrd="0" presId="urn:microsoft.com/office/officeart/2005/8/layout/hierarchy6"/>
    <dgm:cxn modelId="{90624889-791A-471B-84DE-F58114DB8860}" type="presParOf" srcId="{E137462F-B122-45DD-933C-90452489B1A9}" destId="{5BA99CAE-2DAC-4556-A0B7-7CB81271C928}" srcOrd="0" destOrd="0" presId="urn:microsoft.com/office/officeart/2005/8/layout/hierarchy6"/>
    <dgm:cxn modelId="{6B271DCA-3E3E-4999-854D-10D46FA8D6E7}" type="presParOf" srcId="{E137462F-B122-45DD-933C-90452489B1A9}" destId="{1EF7D0D6-A19C-4F2C-9D4E-497686F65D7A}" srcOrd="1" destOrd="0" presId="urn:microsoft.com/office/officeart/2005/8/layout/hierarchy6"/>
    <dgm:cxn modelId="{FE94112A-C99F-4A8C-971B-A21F98D935E5}" type="presParOf" srcId="{5BCF8752-06E7-4C86-ABA8-4724D1EFC2E0}" destId="{9764FCBB-5B25-4CFF-8EE9-BCAA0F72F31A}" srcOrd="2" destOrd="0" presId="urn:microsoft.com/office/officeart/2005/8/layout/hierarchy6"/>
    <dgm:cxn modelId="{8BF7E32E-D61E-4361-94BE-77FFF666F9F2}" type="presParOf" srcId="{5BCF8752-06E7-4C86-ABA8-4724D1EFC2E0}" destId="{F72064B3-49BD-44DD-B850-F9F47E1D3CA6}" srcOrd="3" destOrd="0" presId="urn:microsoft.com/office/officeart/2005/8/layout/hierarchy6"/>
    <dgm:cxn modelId="{FFEDE190-A352-466C-851A-84CAA4B42693}" type="presParOf" srcId="{F72064B3-49BD-44DD-B850-F9F47E1D3CA6}" destId="{F4627319-070A-479B-A8A7-B2211F60A580}" srcOrd="0" destOrd="0" presId="urn:microsoft.com/office/officeart/2005/8/layout/hierarchy6"/>
    <dgm:cxn modelId="{3891C1B9-913C-4DD6-BF81-BF08D1E57ECA}" type="presParOf" srcId="{F72064B3-49BD-44DD-B850-F9F47E1D3CA6}" destId="{7F068722-688F-458F-9E4E-913B038A40D4}" srcOrd="1" destOrd="0" presId="urn:microsoft.com/office/officeart/2005/8/layout/hierarchy6"/>
    <dgm:cxn modelId="{22BBB1E0-0ED9-48CF-A26F-461F3E5FB270}" type="presParOf" srcId="{51B683E2-4541-4A3E-A14F-5DA771B06638}" destId="{429AFC92-FF6D-4823-9BF2-DAF6753DCBF2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36C9EE1-4EC8-4F82-84ED-D56458FCF5F2}">
      <dsp:nvSpPr>
        <dsp:cNvPr id="0" name=""/>
        <dsp:cNvSpPr/>
      </dsp:nvSpPr>
      <dsp:spPr>
        <a:xfrm rot="211722">
          <a:off x="-122329" y="308849"/>
          <a:ext cx="3706710" cy="3860871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  <a:sp3d extrusionH="28000" prstMaterial="matte"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 smtClean="0"/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Движение</a:t>
          </a:r>
          <a:endParaRPr lang="ru-RU" sz="3600" kern="1200" dirty="0"/>
        </a:p>
      </dsp:txBody>
      <dsp:txXfrm rot="211722">
        <a:off x="-122329" y="308849"/>
        <a:ext cx="3706710" cy="3860871"/>
      </dsp:txXfrm>
    </dsp:sp>
    <dsp:sp modelId="{9317884B-7E52-4660-94F8-8ADA2E5B9095}">
      <dsp:nvSpPr>
        <dsp:cNvPr id="0" name=""/>
        <dsp:cNvSpPr/>
      </dsp:nvSpPr>
      <dsp:spPr>
        <a:xfrm>
          <a:off x="3442103" y="731845"/>
          <a:ext cx="2855447" cy="2166867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  <a:sp3d extrusionH="28000" prstMaterial="matte"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От своей корысти, жадности, эгоизма</a:t>
          </a:r>
          <a:endParaRPr lang="ru-RU" sz="2400" kern="1200" dirty="0"/>
        </a:p>
      </dsp:txBody>
      <dsp:txXfrm>
        <a:off x="3442103" y="731845"/>
        <a:ext cx="2855447" cy="2166867"/>
      </dsp:txXfrm>
    </dsp:sp>
    <dsp:sp modelId="{54FE0D2B-7565-4465-9ECF-3AC874AE44CC}">
      <dsp:nvSpPr>
        <dsp:cNvPr id="0" name=""/>
        <dsp:cNvSpPr/>
      </dsp:nvSpPr>
      <dsp:spPr>
        <a:xfrm rot="20700000">
          <a:off x="6232225" y="2150374"/>
          <a:ext cx="1773807" cy="1773807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  <a:sp3d extrusionH="28000" prstMaterial="matte"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 жертве</a:t>
          </a:r>
          <a:endParaRPr lang="ru-RU" sz="2000" kern="1200" dirty="0"/>
        </a:p>
      </dsp:txBody>
      <dsp:txXfrm>
        <a:off x="6621273" y="2539422"/>
        <a:ext cx="995711" cy="995711"/>
      </dsp:txXfrm>
    </dsp:sp>
    <dsp:sp modelId="{BA4765F8-EE4C-466C-8C21-C267741F7E5E}">
      <dsp:nvSpPr>
        <dsp:cNvPr id="0" name=""/>
        <dsp:cNvSpPr/>
      </dsp:nvSpPr>
      <dsp:spPr>
        <a:xfrm rot="20282710">
          <a:off x="5033514" y="754749"/>
          <a:ext cx="3186277" cy="3186277"/>
        </a:xfrm>
        <a:prstGeom prst="circularArrow">
          <a:avLst>
            <a:gd name="adj1" fmla="val 4687"/>
            <a:gd name="adj2" fmla="val 299029"/>
            <a:gd name="adj3" fmla="val 2523572"/>
            <a:gd name="adj4" fmla="val 15845412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F87E76-99FF-42E6-A8D0-3F62BA988457}">
      <dsp:nvSpPr>
        <dsp:cNvPr id="0" name=""/>
        <dsp:cNvSpPr/>
      </dsp:nvSpPr>
      <dsp:spPr>
        <a:xfrm rot="10992320">
          <a:off x="685615" y="-43458"/>
          <a:ext cx="2315029" cy="2315029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F4E0DA-B677-4F51-8868-0F2C68DE8E7D}">
      <dsp:nvSpPr>
        <dsp:cNvPr id="0" name=""/>
        <dsp:cNvSpPr/>
      </dsp:nvSpPr>
      <dsp:spPr>
        <a:xfrm rot="5033675">
          <a:off x="1891357" y="781303"/>
          <a:ext cx="2496068" cy="249606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9B6CC5A-C326-495C-97F6-95F09AE31B6F}">
      <dsp:nvSpPr>
        <dsp:cNvPr id="0" name=""/>
        <dsp:cNvSpPr/>
      </dsp:nvSpPr>
      <dsp:spPr>
        <a:xfrm>
          <a:off x="2438409" y="152396"/>
          <a:ext cx="2012900" cy="13419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  <a:sp3d extrusionH="28000" prstMaterial="matte"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Подвиг</a:t>
          </a:r>
          <a:endParaRPr lang="ru-RU" sz="3600" kern="1200" dirty="0"/>
        </a:p>
      </dsp:txBody>
      <dsp:txXfrm>
        <a:off x="2438409" y="152396"/>
        <a:ext cx="2012900" cy="1341933"/>
      </dsp:txXfrm>
    </dsp:sp>
    <dsp:sp modelId="{4E00593C-E380-495E-8154-B21E4485116E}">
      <dsp:nvSpPr>
        <dsp:cNvPr id="0" name=""/>
        <dsp:cNvSpPr/>
      </dsp:nvSpPr>
      <dsp:spPr>
        <a:xfrm>
          <a:off x="1006450" y="1494330"/>
          <a:ext cx="2438409" cy="525071"/>
        </a:xfrm>
        <a:custGeom>
          <a:avLst/>
          <a:gdLst/>
          <a:ahLst/>
          <a:cxnLst/>
          <a:rect l="0" t="0" r="0" b="0"/>
          <a:pathLst>
            <a:path>
              <a:moveTo>
                <a:pt x="2438409" y="0"/>
              </a:moveTo>
              <a:lnTo>
                <a:pt x="2438409" y="262535"/>
              </a:lnTo>
              <a:lnTo>
                <a:pt x="0" y="262535"/>
              </a:lnTo>
              <a:lnTo>
                <a:pt x="0" y="5250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36C964-9AEE-4CA7-B188-5A7E9715DE11}">
      <dsp:nvSpPr>
        <dsp:cNvPr id="0" name=""/>
        <dsp:cNvSpPr/>
      </dsp:nvSpPr>
      <dsp:spPr>
        <a:xfrm>
          <a:off x="0" y="2019402"/>
          <a:ext cx="2012900" cy="13419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  <a:sp3d extrusionH="28000" prstMaterial="matte"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Жертва ради себя</a:t>
          </a:r>
          <a:endParaRPr lang="ru-RU" sz="2500" kern="1200" dirty="0"/>
        </a:p>
      </dsp:txBody>
      <dsp:txXfrm>
        <a:off x="0" y="2019402"/>
        <a:ext cx="2012900" cy="1341933"/>
      </dsp:txXfrm>
    </dsp:sp>
    <dsp:sp modelId="{025A5E1B-4A20-4625-9E75-9F2780AA6540}">
      <dsp:nvSpPr>
        <dsp:cNvPr id="0" name=""/>
        <dsp:cNvSpPr/>
      </dsp:nvSpPr>
      <dsp:spPr>
        <a:xfrm>
          <a:off x="1006450" y="1828793"/>
          <a:ext cx="1904991" cy="1532541"/>
        </a:xfrm>
        <a:custGeom>
          <a:avLst/>
          <a:gdLst/>
          <a:ahLst/>
          <a:cxnLst/>
          <a:rect l="0" t="0" r="0" b="0"/>
          <a:pathLst>
            <a:path>
              <a:moveTo>
                <a:pt x="0" y="1532541"/>
              </a:moveTo>
              <a:lnTo>
                <a:pt x="1904991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A99CAE-2DAC-4556-A0B7-7CB81271C928}">
      <dsp:nvSpPr>
        <dsp:cNvPr id="0" name=""/>
        <dsp:cNvSpPr/>
      </dsp:nvSpPr>
      <dsp:spPr>
        <a:xfrm>
          <a:off x="1904991" y="1828793"/>
          <a:ext cx="2012900" cy="13419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  <a:sp3d extrusionH="28000" prstMaterial="matte"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Жертва ради другого человека</a:t>
          </a:r>
          <a:endParaRPr lang="ru-RU" sz="2500" kern="1200" dirty="0"/>
        </a:p>
      </dsp:txBody>
      <dsp:txXfrm>
        <a:off x="1904991" y="1828793"/>
        <a:ext cx="2012900" cy="1341933"/>
      </dsp:txXfrm>
    </dsp:sp>
    <dsp:sp modelId="{9764FCBB-5B25-4CFF-8EE9-BCAA0F72F31A}">
      <dsp:nvSpPr>
        <dsp:cNvPr id="0" name=""/>
        <dsp:cNvSpPr/>
      </dsp:nvSpPr>
      <dsp:spPr>
        <a:xfrm>
          <a:off x="3444859" y="1263893"/>
          <a:ext cx="2569729" cy="230436"/>
        </a:xfrm>
        <a:custGeom>
          <a:avLst/>
          <a:gdLst/>
          <a:ahLst/>
          <a:cxnLst/>
          <a:rect l="0" t="0" r="0" b="0"/>
          <a:pathLst>
            <a:path>
              <a:moveTo>
                <a:pt x="0" y="230436"/>
              </a:moveTo>
              <a:lnTo>
                <a:pt x="2569729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627319-070A-479B-A8A7-B2211F60A580}">
      <dsp:nvSpPr>
        <dsp:cNvPr id="0" name=""/>
        <dsp:cNvSpPr/>
      </dsp:nvSpPr>
      <dsp:spPr>
        <a:xfrm>
          <a:off x="5008138" y="1263893"/>
          <a:ext cx="2012900" cy="13419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  <a:sp3d extrusionH="28000" prstMaterial="matte"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Жертва Богу</a:t>
          </a:r>
          <a:endParaRPr lang="ru-RU" sz="2500" kern="1200" dirty="0"/>
        </a:p>
      </dsp:txBody>
      <dsp:txXfrm>
        <a:off x="5008138" y="1263893"/>
        <a:ext cx="2012900" cy="13419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2180" y="2209800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Курс ОРКС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Модуль: Основы православной культуры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Выполнили учителя </a:t>
            </a:r>
            <a:br>
              <a:rPr lang="ru-RU" sz="3200" dirty="0" smtClean="0"/>
            </a:br>
            <a:r>
              <a:rPr lang="ru-RU" sz="3200" dirty="0" smtClean="0"/>
              <a:t>г-к Анапа пос. Просторный МБОУООШ №23 </a:t>
            </a:r>
            <a:r>
              <a:rPr lang="ru-RU" sz="3200" dirty="0" err="1" smtClean="0"/>
              <a:t>тупикина</a:t>
            </a:r>
            <a:r>
              <a:rPr lang="ru-RU" sz="3200" dirty="0" smtClean="0"/>
              <a:t> С.В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err="1" smtClean="0"/>
              <a:t>Моусош</a:t>
            </a:r>
            <a:r>
              <a:rPr lang="ru-RU" sz="3200" dirty="0" smtClean="0"/>
              <a:t> №7 </a:t>
            </a:r>
            <a:r>
              <a:rPr lang="ru-RU" sz="3200" err="1" smtClean="0"/>
              <a:t>г</a:t>
            </a:r>
            <a:r>
              <a:rPr lang="ru-RU" sz="3200" smtClean="0"/>
              <a:t>. ейска</a:t>
            </a:r>
            <a:r>
              <a:rPr lang="ru-RU" sz="3200" dirty="0" smtClean="0"/>
              <a:t> </a:t>
            </a:r>
            <a:r>
              <a:rPr lang="ru-RU" sz="3200" dirty="0" err="1" smtClean="0"/>
              <a:t>петина</a:t>
            </a:r>
            <a:r>
              <a:rPr lang="ru-RU" sz="3200" dirty="0" smtClean="0"/>
              <a:t> </a:t>
            </a:r>
            <a:r>
              <a:rPr lang="ru-RU" sz="3200" dirty="0" err="1" smtClean="0"/>
              <a:t>н.о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2180" y="685800"/>
            <a:ext cx="8458200" cy="914400"/>
          </a:xfrm>
        </p:spPr>
        <p:txBody>
          <a:bodyPr/>
          <a:lstStyle/>
          <a:p>
            <a:r>
              <a:rPr lang="ru-RU" dirty="0" smtClean="0"/>
              <a:t>Тема</a:t>
            </a:r>
          </a:p>
          <a:p>
            <a:r>
              <a:rPr lang="ru-RU" dirty="0" smtClean="0"/>
              <a:t>Защита Отечества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458200" cy="2517648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Христос говорил: «Всякий, гневающийся на брата своего напрасно, подлежит суду». Значит, гнев бывает </a:t>
            </a:r>
            <a:r>
              <a:rPr lang="ru-RU" i="1" dirty="0" smtClean="0"/>
              <a:t>напрасным</a:t>
            </a:r>
            <a:r>
              <a:rPr lang="ru-RU" dirty="0" smtClean="0"/>
              <a:t>, а бывает </a:t>
            </a:r>
            <a:r>
              <a:rPr lang="ru-RU" i="1" dirty="0" smtClean="0"/>
              <a:t>уместным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Picture 7" descr="http://i.family.qa.booknik.ru/_img/264-28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352800"/>
            <a:ext cx="3889489" cy="37105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419" y="838200"/>
            <a:ext cx="8534400" cy="2441448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С христианской точки зрения справедливой может быть только оборонительная война. Война может быть справедливой, если ведется «за алтари и очаги».</a:t>
            </a:r>
            <a:endParaRPr lang="ru-RU" dirty="0"/>
          </a:p>
        </p:txBody>
      </p:sp>
      <p:pic>
        <p:nvPicPr>
          <p:cNvPr id="3" name="Picture 4" descr="06_ledovoe-battle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743200"/>
            <a:ext cx="4267200" cy="411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8686800" cy="841248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Слова Христа: «Нет больше  той любви, как если кто положит душу свою за ближних своих» (душа – жизнь).</a:t>
            </a:r>
            <a:endParaRPr lang="ru-RU" dirty="0"/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394" y="3810000"/>
            <a:ext cx="3682752" cy="31710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19600" y="3806588"/>
            <a:ext cx="3960440" cy="1682318"/>
          </a:xfrm>
          <a:prstGeom prst="rect">
            <a:avLst/>
          </a:prstGeom>
        </p:spPr>
        <p:txBody>
          <a:bodyPr wrap="none" numCol="1">
            <a:prstTxWarp prst="textPlain">
              <a:avLst>
                <a:gd name="adj" fmla="val 48659"/>
              </a:avLst>
            </a:prstTxWarp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«Не противься злому. Но кто ударит тебя </a:t>
            </a:r>
            <a:endParaRPr lang="ru-RU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>
              <a:spcBef>
                <a:spcPts val="600"/>
              </a:spcBef>
            </a:pPr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в </a:t>
            </a:r>
            <a:r>
              <a:rPr lang="ru-RU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правую щеку твою, </a:t>
            </a:r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обрати</a:t>
            </a:r>
          </a:p>
          <a:p>
            <a:pPr algn="ctr">
              <a:spcBef>
                <a:spcPts val="600"/>
              </a:spcBef>
            </a:pPr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к нему и другую. Любите врагов ваших</a:t>
            </a:r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,</a:t>
            </a:r>
          </a:p>
          <a:p>
            <a:pPr algn="ctr">
              <a:spcBef>
                <a:spcPts val="600"/>
              </a:spcBef>
            </a:pPr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благотворите ненавидящим вас».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14400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Почему Александр Невский и Федор Ушаков были причислены к лику святых? </a:t>
            </a:r>
            <a:endParaRPr lang="ru-RU" dirty="0"/>
          </a:p>
        </p:txBody>
      </p:sp>
      <p:pic>
        <p:nvPicPr>
          <p:cNvPr id="11" name="Picture 2" descr="C:\Documents and Settings\ХХХХ\Рабочий стол\александр невский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2000" y="2514600"/>
            <a:ext cx="3228474" cy="3067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2" name="Picture 3" descr="C:\Documents and Settings\ХХХХ\Рабочий стол\федор ушаков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2438400"/>
            <a:ext cx="3810000" cy="39310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Подведем итоги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1. В каком случае война может быть справедливой?</a:t>
            </a:r>
          </a:p>
          <a:p>
            <a:r>
              <a:rPr lang="ru-RU" dirty="0" smtClean="0"/>
              <a:t>2. Какие поступки недопустимы даже на войне?</a:t>
            </a:r>
          </a:p>
          <a:p>
            <a:r>
              <a:rPr lang="ru-RU" dirty="0" smtClean="0"/>
              <a:t>3. Что нового узнали на уроке из истории своей родины?</a:t>
            </a:r>
          </a:p>
          <a:p>
            <a:r>
              <a:rPr lang="ru-RU" dirty="0" smtClean="0"/>
              <a:t>4. Всегда ли одинаково надо реагировать на обиды? </a:t>
            </a:r>
          </a:p>
          <a:p>
            <a:r>
              <a:rPr lang="ru-RU" dirty="0" smtClean="0"/>
              <a:t>5. Что из изученного на уроке вы вынесли для себя? Чему бы могли научить свою младшую сестренку  или брата?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Повторение пройденного</a:t>
            </a:r>
            <a:br>
              <a:rPr lang="ru-RU" dirty="0" smtClean="0"/>
            </a:br>
            <a:endParaRPr lang="ru-RU" b="1" i="1" u="sng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4572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744964" y="1274247"/>
            <a:ext cx="176202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i="1" u="sng" dirty="0"/>
              <a:t>Подвиг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Ради кого может быть совершен подвиг христианином?</a:t>
            </a:r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762000" y="1447800"/>
          <a:ext cx="76200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Нагорная проповедь Христа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38200" y="457200"/>
            <a:ext cx="7239000" cy="652917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Куликовская битва</a:t>
            </a:r>
            <a:endParaRPr lang="ru-RU" dirty="0"/>
          </a:p>
        </p:txBody>
      </p:sp>
      <p:pic>
        <p:nvPicPr>
          <p:cNvPr id="18434" name="Picture 2" descr="C:\Documents and Settings\ХХХХ\Рабочий стол\куликовская битв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28700" y="1697831"/>
            <a:ext cx="7239000" cy="42386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Александр невский</a:t>
            </a:r>
            <a:endParaRPr lang="ru-RU" dirty="0"/>
          </a:p>
        </p:txBody>
      </p:sp>
      <p:pic>
        <p:nvPicPr>
          <p:cNvPr id="6" name="Picture 4" descr="06_Alexander-Nevsky-monk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295400"/>
            <a:ext cx="3886200" cy="56293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Федор </a:t>
            </a:r>
            <a:r>
              <a:rPr lang="ru-RU" dirty="0" err="1" smtClean="0"/>
              <a:t>ушаков</a:t>
            </a:r>
            <a:endParaRPr lang="ru-RU" dirty="0"/>
          </a:p>
        </p:txBody>
      </p:sp>
      <p:pic>
        <p:nvPicPr>
          <p:cNvPr id="20483" name="Picture 3" descr="C:\Documents and Settings\ХХХХ\Рабочий стол\федор ушако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54920" y="1554163"/>
            <a:ext cx="4386559" cy="45259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4800" y="1981200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Христос всегда учил прощать. Он учил любить даже врагов. Почему же великие воины Руси причислены к лику святых? Не является ли это противоречием?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60" y="3616293"/>
            <a:ext cx="8866983" cy="4120693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0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2362200"/>
            <a:ext cx="8686800" cy="841248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Христос всегда учил прощать. Он учил любить даже врагов. Он говорил, что нужно подставить левую щеку, если тебя ударили в правую. Но эти слова об обидах, причиненных тебе. А если обижают сестренку? Маму? Родину?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4114800"/>
            <a:ext cx="4038601" cy="3048000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4114800"/>
            <a:ext cx="3962400" cy="276822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109</TotalTime>
  <Words>296</Words>
  <Application>Microsoft Office PowerPoint</Application>
  <PresentationFormat>Экран (4:3)</PresentationFormat>
  <Paragraphs>34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Курс ОРКС Модуль: Основы православной культуры  Выполнили учителя  г-к Анапа пос. Просторный МБОУООШ №23 тупикина С.В  Моусош №7 г. ейска петина н.о</vt:lpstr>
      <vt:lpstr>Повторение пройденного </vt:lpstr>
      <vt:lpstr>Ради кого может быть совершен подвиг христианином?</vt:lpstr>
      <vt:lpstr>Нагорная проповедь Христа</vt:lpstr>
      <vt:lpstr>Куликовская битва</vt:lpstr>
      <vt:lpstr>Александр невский</vt:lpstr>
      <vt:lpstr>Федор ушаков</vt:lpstr>
      <vt:lpstr>Христос всегда учил прощать. Он учил любить даже врагов. Почему же великие воины Руси причислены к лику святых? Не является ли это противоречием? </vt:lpstr>
      <vt:lpstr>Христос всегда учил прощать. Он учил любить даже врагов. Он говорил, что нужно подставить левую щеку, если тебя ударили в правую. Но эти слова об обидах, причиненных тебе. А если обижают сестренку? Маму? Родину? </vt:lpstr>
      <vt:lpstr>Христос говорил: «Всякий, гневающийся на брата своего напрасно, подлежит суду». Значит, гнев бывает напрасным, а бывает уместным.</vt:lpstr>
      <vt:lpstr>С христианской точки зрения справедливой может быть только оборонительная война. Война может быть справедливой, если ведется «за алтари и очаги».</vt:lpstr>
      <vt:lpstr>Слова Христа: «Нет больше  той любви, как если кто положит душу свою за ближних своих» (душа – жизнь).</vt:lpstr>
      <vt:lpstr>Почему Александр Невский и Федор Ушаков были причислены к лику святых? </vt:lpstr>
      <vt:lpstr>Подведем итоги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Курс ОРКС Модуль: Основы православной культуры</dc:title>
  <dc:creator>Svetlana</dc:creator>
  <cp:lastModifiedBy>iac-u2</cp:lastModifiedBy>
  <cp:revision>15</cp:revision>
  <dcterms:modified xsi:type="dcterms:W3CDTF">2014-02-13T12:40:26Z</dcterms:modified>
</cp:coreProperties>
</file>